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6" autoAdjust="0"/>
    <p:restoredTop sz="94660"/>
  </p:normalViewPr>
  <p:slideViewPr>
    <p:cSldViewPr snapToGrid="0">
      <p:cViewPr varScale="1">
        <p:scale>
          <a:sx n="60" d="100"/>
          <a:sy n="60" d="100"/>
        </p:scale>
        <p:origin x="-72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C0DB-7D4B-4DE1-9388-F8D2A4E1807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6B7-BFE5-45E1-B7C8-1D548BA7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4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C0DB-7D4B-4DE1-9388-F8D2A4E1807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6B7-BFE5-45E1-B7C8-1D548BA7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49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C0DB-7D4B-4DE1-9388-F8D2A4E1807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6B7-BFE5-45E1-B7C8-1D548BA7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67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C0DB-7D4B-4DE1-9388-F8D2A4E1807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6B7-BFE5-45E1-B7C8-1D548BA7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9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C0DB-7D4B-4DE1-9388-F8D2A4E1807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6B7-BFE5-45E1-B7C8-1D548BA7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07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C0DB-7D4B-4DE1-9388-F8D2A4E1807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6B7-BFE5-45E1-B7C8-1D548BA7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97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C0DB-7D4B-4DE1-9388-F8D2A4E1807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6B7-BFE5-45E1-B7C8-1D548BA7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291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C0DB-7D4B-4DE1-9388-F8D2A4E1807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6B7-BFE5-45E1-B7C8-1D548BA7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1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C0DB-7D4B-4DE1-9388-F8D2A4E1807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6B7-BFE5-45E1-B7C8-1D548BA7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9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C0DB-7D4B-4DE1-9388-F8D2A4E1807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6B7-BFE5-45E1-B7C8-1D548BA7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7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BC0DB-7D4B-4DE1-9388-F8D2A4E1807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16B7-BFE5-45E1-B7C8-1D548BA7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29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BC0DB-7D4B-4DE1-9388-F8D2A4E1807B}" type="datetimeFigureOut">
              <a:rPr lang="en-US" smtClean="0"/>
              <a:t>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C16B7-BFE5-45E1-B7C8-1D548BA76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06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generalhorticulture.tamu.edu/lectsupl/Physiol/P24f1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levelnotes.com/content_images/chloroplas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078" y="191170"/>
            <a:ext cx="8112692" cy="6208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80163" y="6399559"/>
            <a:ext cx="826300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http://history.cpet.ufl.edu/lm/photosynthesis/chloroplast01.html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01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86200" y="685800"/>
            <a:ext cx="55626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>
                <a:solidFill>
                  <a:srgbClr val="CC0099"/>
                </a:solidFill>
              </a:rPr>
              <a:t>PHOTOSYNTHESIS</a:t>
            </a:r>
            <a:br>
              <a:rPr lang="en-US" altLang="en-US" sz="4000" b="1">
                <a:solidFill>
                  <a:srgbClr val="CC0099"/>
                </a:solidFill>
              </a:rPr>
            </a:br>
            <a:endParaRPr lang="en-US" altLang="en-US" sz="4000" b="1">
              <a:solidFill>
                <a:srgbClr val="CC0099"/>
              </a:solidFill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810000" y="1295400"/>
            <a:ext cx="38862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3886200" y="1371600"/>
            <a:ext cx="3657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  Light-Dependent                                        	Reaction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962400" y="4648200"/>
            <a:ext cx="3810000" cy="1828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1318" name="Text Box 6"/>
          <p:cNvSpPr txBox="1">
            <a:spLocks noChangeArrowheads="1"/>
          </p:cNvSpPr>
          <p:nvPr/>
        </p:nvSpPr>
        <p:spPr bwMode="auto">
          <a:xfrm>
            <a:off x="4114800" y="4648200"/>
            <a:ext cx="3505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Light-Independent</a:t>
            </a:r>
            <a:br>
              <a:rPr lang="en-US" altLang="en-US"/>
            </a:br>
            <a:r>
              <a:rPr lang="en-US" altLang="en-US"/>
              <a:t>      Reactions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905000" y="1066800"/>
            <a:ext cx="1828800" cy="2362200"/>
            <a:chOff x="240" y="672"/>
            <a:chExt cx="1152" cy="1488"/>
          </a:xfrm>
        </p:grpSpPr>
        <p:sp>
          <p:nvSpPr>
            <p:cNvPr id="26645" name="AutoShape 8"/>
            <p:cNvSpPr>
              <a:spLocks noChangeArrowheads="1"/>
            </p:cNvSpPr>
            <p:nvPr/>
          </p:nvSpPr>
          <p:spPr bwMode="auto">
            <a:xfrm>
              <a:off x="240" y="672"/>
              <a:ext cx="1152" cy="148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6" name="Text Box 9"/>
            <p:cNvSpPr txBox="1">
              <a:spLocks noChangeArrowheads="1"/>
            </p:cNvSpPr>
            <p:nvPr/>
          </p:nvSpPr>
          <p:spPr bwMode="auto">
            <a:xfrm>
              <a:off x="288" y="1056"/>
              <a:ext cx="91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dirty="0"/>
                <a:t>Light &amp; Water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7848600" y="914400"/>
            <a:ext cx="2286000" cy="2362200"/>
            <a:chOff x="3984" y="576"/>
            <a:chExt cx="1440" cy="1488"/>
          </a:xfrm>
        </p:grpSpPr>
        <p:sp>
          <p:nvSpPr>
            <p:cNvPr id="26643" name="AutoShape 11"/>
            <p:cNvSpPr>
              <a:spLocks noChangeArrowheads="1"/>
            </p:cNvSpPr>
            <p:nvPr/>
          </p:nvSpPr>
          <p:spPr bwMode="auto">
            <a:xfrm>
              <a:off x="3984" y="576"/>
              <a:ext cx="1440" cy="1488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4" name="Text Box 12"/>
            <p:cNvSpPr txBox="1">
              <a:spLocks noChangeArrowheads="1"/>
            </p:cNvSpPr>
            <p:nvPr/>
          </p:nvSpPr>
          <p:spPr bwMode="auto">
            <a:xfrm>
              <a:off x="4176" y="1008"/>
              <a:ext cx="105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oxygen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4343400" y="2971800"/>
            <a:ext cx="3048000" cy="1676400"/>
            <a:chOff x="1776" y="1872"/>
            <a:chExt cx="1920" cy="1056"/>
          </a:xfrm>
        </p:grpSpPr>
        <p:sp>
          <p:nvSpPr>
            <p:cNvPr id="26641" name="AutoShape 14"/>
            <p:cNvSpPr>
              <a:spLocks noChangeArrowheads="1"/>
            </p:cNvSpPr>
            <p:nvPr/>
          </p:nvSpPr>
          <p:spPr bwMode="auto">
            <a:xfrm>
              <a:off x="1776" y="1872"/>
              <a:ext cx="1920" cy="1056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2" name="Text Box 15"/>
            <p:cNvSpPr txBox="1">
              <a:spLocks noChangeArrowheads="1"/>
            </p:cNvSpPr>
            <p:nvPr/>
          </p:nvSpPr>
          <p:spPr bwMode="auto">
            <a:xfrm>
              <a:off x="2304" y="2016"/>
              <a:ext cx="1056" cy="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ATP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en-US" sz="2800"/>
                <a:t>NADPH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1524000" y="4419600"/>
            <a:ext cx="2438400" cy="1905000"/>
            <a:chOff x="0" y="2784"/>
            <a:chExt cx="1536" cy="1200"/>
          </a:xfrm>
        </p:grpSpPr>
        <p:sp>
          <p:nvSpPr>
            <p:cNvPr id="26639" name="AutoShape 17"/>
            <p:cNvSpPr>
              <a:spLocks noChangeArrowheads="1"/>
            </p:cNvSpPr>
            <p:nvPr/>
          </p:nvSpPr>
          <p:spPr bwMode="auto">
            <a:xfrm>
              <a:off x="0" y="2784"/>
              <a:ext cx="1536" cy="1200"/>
            </a:xfrm>
            <a:prstGeom prst="rightArrow">
              <a:avLst>
                <a:gd name="adj1" fmla="val 50000"/>
                <a:gd name="adj2" fmla="val 32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40" name="Text Box 18"/>
            <p:cNvSpPr txBox="1">
              <a:spLocks noChangeArrowheads="1"/>
            </p:cNvSpPr>
            <p:nvPr/>
          </p:nvSpPr>
          <p:spPr bwMode="auto">
            <a:xfrm>
              <a:off x="0" y="3024"/>
              <a:ext cx="1392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Carbon Dioxide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924800" y="4343400"/>
            <a:ext cx="2743200" cy="2057400"/>
            <a:chOff x="4032" y="2736"/>
            <a:chExt cx="1728" cy="1296"/>
          </a:xfrm>
        </p:grpSpPr>
        <p:sp>
          <p:nvSpPr>
            <p:cNvPr id="26637" name="AutoShape 20"/>
            <p:cNvSpPr>
              <a:spLocks noChangeArrowheads="1"/>
            </p:cNvSpPr>
            <p:nvPr/>
          </p:nvSpPr>
          <p:spPr bwMode="auto">
            <a:xfrm>
              <a:off x="4032" y="2736"/>
              <a:ext cx="1728" cy="1296"/>
            </a:xfrm>
            <a:prstGeom prst="rightArrow">
              <a:avLst>
                <a:gd name="adj1" fmla="val 50000"/>
                <a:gd name="adj2" fmla="val 3333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38" name="Text Box 21"/>
            <p:cNvSpPr txBox="1">
              <a:spLocks noChangeArrowheads="1"/>
            </p:cNvSpPr>
            <p:nvPr/>
          </p:nvSpPr>
          <p:spPr bwMode="auto">
            <a:xfrm>
              <a:off x="4224" y="3216"/>
              <a:ext cx="110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/>
                <a:t>(CH</a:t>
              </a:r>
              <a:r>
                <a:rPr lang="en-US" altLang="en-US" baseline="-25000"/>
                <a:t>2</a:t>
              </a:r>
              <a:r>
                <a:rPr lang="en-US" altLang="en-US"/>
                <a:t>O)</a:t>
              </a:r>
              <a:r>
                <a:rPr lang="en-US" altLang="en-US" baseline="-25000"/>
                <a:t>n</a:t>
              </a:r>
              <a:endParaRPr lang="en-US" altLang="en-US"/>
            </a:p>
          </p:txBody>
        </p:sp>
      </p:grpSp>
      <p:sp>
        <p:nvSpPr>
          <p:cNvPr id="141334" name="Rectangle 22"/>
          <p:cNvSpPr>
            <a:spLocks noChangeArrowheads="1"/>
          </p:cNvSpPr>
          <p:nvPr/>
        </p:nvSpPr>
        <p:spPr bwMode="auto">
          <a:xfrm>
            <a:off x="4572000" y="5791200"/>
            <a:ext cx="25971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rgbClr val="CC0099"/>
                </a:solidFill>
              </a:rPr>
              <a:t>Calvin Cycle</a:t>
            </a:r>
          </a:p>
        </p:txBody>
      </p:sp>
    </p:spTree>
    <p:extLst>
      <p:ext uri="{BB962C8B-B14F-4D97-AF65-F5344CB8AC3E}">
        <p14:creationId xmlns:p14="http://schemas.microsoft.com/office/powerpoint/2010/main" val="171653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6" grpId="0"/>
      <p:bldP spid="141318" grpId="0"/>
      <p:bldP spid="1413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05 Photosynthesis Spectr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6" t="17729" r="4572" b="3528"/>
          <a:stretch>
            <a:fillRect/>
          </a:stretch>
        </p:blipFill>
        <p:spPr bwMode="auto">
          <a:xfrm>
            <a:off x="1182209" y="104970"/>
            <a:ext cx="7573484" cy="6605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06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generalhorticulture.tamu.edu/lectsupl/Physiol/P24f1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371" y="217705"/>
            <a:ext cx="8750930" cy="641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840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 descr="https://science2be.files.wordpress.com/2012/05/wheatgrass_hemoglobin_chlorophyll_molecule.gif?w=4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571" y="305388"/>
            <a:ext cx="8173146" cy="6439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56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1416</TotalTime>
  <Words>19</Words>
  <Application>Microsoft Office PowerPoint</Application>
  <PresentationFormat>Custom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PHOTOSYNTHESIS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5</cp:revision>
  <dcterms:created xsi:type="dcterms:W3CDTF">2017-01-23T13:44:07Z</dcterms:created>
  <dcterms:modified xsi:type="dcterms:W3CDTF">2017-01-26T13:54:05Z</dcterms:modified>
</cp:coreProperties>
</file>